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松木厂村山洪灾害防御预案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920750"/>
                <a:gridCol w="82931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  <a:sym typeface="+mn-ea"/>
                        </a:rPr>
                        <a:t>松木厂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个老人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护坡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马树青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364363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43585"/>
                <a:gridCol w="1273810"/>
                <a:gridCol w="840740"/>
                <a:gridCol w="949325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松木厂一区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李苏孩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19935524891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松木厂一区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马成喜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15334597639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老人两个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松木厂一区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崔满荣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15303556526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老人一个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松木厂二区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李志明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18035508211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老人一个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松木厂二区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崔爱先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8439371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老人一个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松木厂二区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李旭明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8439319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松木厂原党教室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马树青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15386859701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松木厂危险区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：韩栋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15934398968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韩村党支部书记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王素锋 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13994696361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583735"/>
            <a:chOff x="7746" y="2321"/>
            <a:chExt cx="1656" cy="918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sym typeface="+mn-ea"/>
                </a:rPr>
                <a:t>马树青 </a:t>
              </a:r>
              <a:r>
                <a:rPr lang="en-US" altLang="zh-CN" sz="800">
                  <a:sym typeface="+mn-ea"/>
                </a:rPr>
                <a:t>15386859701</a:t>
              </a:r>
              <a:endParaRPr lang="en-US" altLang="zh-CN" sz="800">
                <a:sym typeface="+mn-ea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pPr algn="l"/>
              <a:r>
                <a:rPr lang="zh-CN" altLang="en-US" sz="800">
                  <a:sym typeface="+mn-ea"/>
                </a:rPr>
                <a:t>马树青 </a:t>
              </a:r>
              <a:r>
                <a:rPr lang="en-US" altLang="zh-CN" sz="800">
                  <a:sym typeface="+mn-ea"/>
                </a:rPr>
                <a:t>15386859701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何新琪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13935593139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706755"/>
            <a:chOff x="7746" y="2321"/>
            <a:chExt cx="1557" cy="1113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sym typeface="+mn-ea"/>
                </a:rPr>
                <a:t>马树青 </a:t>
              </a:r>
              <a:r>
                <a:rPr lang="en-US" altLang="zh-CN" sz="800">
                  <a:sym typeface="+mn-ea"/>
                </a:rPr>
                <a:t>15386859701</a:t>
              </a:r>
              <a:endParaRPr lang="en-US" altLang="zh-CN" sz="800">
                <a:sym typeface="+mn-ea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583565"/>
            <a:chOff x="7746" y="2321"/>
            <a:chExt cx="1557" cy="919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sym typeface="+mn-ea"/>
                </a:rPr>
                <a:t>马树青 </a:t>
              </a:r>
              <a:r>
                <a:rPr lang="en-US" altLang="zh-CN" sz="800">
                  <a:sym typeface="+mn-ea"/>
                </a:rPr>
                <a:t>15386859701</a:t>
              </a:r>
              <a:endParaRPr lang="en-US" altLang="zh-CN" sz="800">
                <a:sym typeface="+mn-ea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松木厂危险区示意图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</a:rPr>
                  <a:t>1.</a:t>
                </a:r>
                <a:r>
                  <a:rPr lang="zh-CN" altLang="en-US" sz="900" b="1">
                    <a:latin typeface="国标宋体" charset="-122"/>
                    <a:ea typeface="国标宋体" charset="-122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9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606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9" name="文本框 47"/>
          <p:cNvSpPr txBox="1"/>
          <p:nvPr/>
        </p:nvSpPr>
        <p:spPr>
          <a:xfrm>
            <a:off x="27108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松木厂：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6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11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ym typeface="+mn-ea"/>
              </a:rPr>
              <a:t>马树青 </a:t>
            </a:r>
            <a:r>
              <a:rPr lang="en-US" altLang="zh-CN" sz="1000">
                <a:sym typeface="+mn-ea"/>
              </a:rPr>
              <a:t>15386859701</a:t>
            </a:r>
            <a:endParaRPr lang="en-US" altLang="zh-CN" sz="1000">
              <a:sym typeface="+mn-ea"/>
            </a:endParaRPr>
          </a:p>
        </p:txBody>
      </p:sp>
      <p:sp>
        <p:nvSpPr>
          <p:cNvPr id="41" name="文本框 47"/>
          <p:cNvSpPr txBox="1"/>
          <p:nvPr/>
        </p:nvSpPr>
        <p:spPr>
          <a:xfrm>
            <a:off x="50095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14769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松木厂"/>
          <p:cNvPicPr/>
          <p:nvPr/>
        </p:nvPicPr>
        <p:blipFill>
          <a:blip r:embed="rId1"/>
          <a:stretch>
            <a:fillRect/>
          </a:stretch>
        </p:blipFill>
        <p:spPr>
          <a:xfrm>
            <a:off x="6184900" y="3829050"/>
            <a:ext cx="5652000" cy="257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WPS 演示</Application>
  <PresentationFormat>宽屏</PresentationFormat>
  <Paragraphs>362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方正小标宋_GBK</vt:lpstr>
      <vt:lpstr>国标黑体</vt:lpstr>
      <vt:lpstr>黑体</vt:lpstr>
      <vt:lpstr>仿宋_GB2312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KSOFC578E5DF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43</cp:revision>
  <dcterms:created xsi:type="dcterms:W3CDTF">2026-07-02T03:12:00Z</dcterms:created>
  <dcterms:modified xsi:type="dcterms:W3CDTF">2026-07-07T07:13:47Z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7986B32907DE4B6BA41F1AECA22792BF_13</vt:lpwstr>
  </property>
</Properties>
</file>